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4"/>
  </p:notesMasterIdLst>
  <p:sldIdLst>
    <p:sldId id="3124" r:id="rId2"/>
    <p:sldId id="350" r:id="rId3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7D4772B-043F-49E9-BB8F-D40DFAEBC49C}">
          <p14:sldIdLst>
            <p14:sldId id="3124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23D11A-1DF6-EE6B-4EF2-11716DE30A45}" name="Romina Dertscheny-Schwarz" initials="RDS" userId="S::dertscheny-schwarz@eworks-gmbh.de::bf7a6196-0876-49c8-aa05-96405fe969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74" autoAdjust="0"/>
    <p:restoredTop sz="71097" autoAdjust="0"/>
  </p:normalViewPr>
  <p:slideViewPr>
    <p:cSldViewPr snapToGrid="0" showGuides="1">
      <p:cViewPr varScale="1">
        <p:scale>
          <a:sx n="59" d="100"/>
          <a:sy n="59" d="100"/>
        </p:scale>
        <p:origin x="105" y="7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57" Type="http://schemas.microsoft.com/office/2018/10/relationships/authors" Target="author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BFF51-2098-4D5A-94F9-58B977AD4BE2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664C4-E931-43C8-BC1C-83625EAB2A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67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3/03/08/opinion/noam-chomsky-chatgpt-ai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https://www.nytimes.com/2023/03/08/opinion/noam-chomsky-chatgpt-ai.html</a:t>
            </a: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4C4-E931-43C8-BC1C-83625EAB2A7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6794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F423-E697-4E5C-96B3-A9A1D90CA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6DE85A-A884-4809-B282-CB25A6EE2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519081-E10B-48B1-B631-63FFCBD8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F07B09-DB9E-47E5-9988-1C231A82C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18718C-03F2-48B8-A121-28FEED4E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4637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FCF872-DD58-4C48-BDBD-5AFCA610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ACEB10-C097-46D8-9AE5-6A9A98186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544061-398D-44A7-A413-A0CD2394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506115-7B21-467B-8EF1-C65DC6218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AD8003-83C8-496D-ACB9-EF77DE46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62020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18484AC-1707-48BF-804B-11B6C1ADF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3CBEDA-09B5-4F0B-AD81-B6F8B252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D59ED-C505-4AEE-9A59-F19F4970E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19D20-244C-4FEA-897F-F2775829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FDD6D-7D41-4174-AAC7-89C6AB2B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6985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rot mit Bildplatzhal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15C5735-14A2-5472-0518-FFF8D2B68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3200" cy="6858000"/>
          </a:xfr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2F2999-1E71-B531-4878-5469A20D20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188" y="3756211"/>
            <a:ext cx="8456400" cy="1171071"/>
          </a:xfrm>
        </p:spPr>
        <p:txBody>
          <a:bodyPr anchor="b"/>
          <a:lstStyle>
            <a:lvl1pPr algn="l">
              <a:lnSpc>
                <a:spcPts val="8800"/>
              </a:lnSpc>
              <a:defRPr sz="8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Grafik 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CF58DF2-554F-F3A5-4A77-5B6C5E3A57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226800"/>
            <a:ext cx="2154940" cy="52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75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  <a:lvl6pPr marL="900000">
              <a:lnSpc>
                <a:spcPts val="1920"/>
              </a:lnSpc>
              <a:defRPr sz="1400"/>
            </a:lvl6pPr>
            <a:lvl7pPr marL="1116000">
              <a:lnSpc>
                <a:spcPts val="1920"/>
              </a:lnSpc>
              <a:defRPr sz="1400"/>
            </a:lvl7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64000"/>
            <a:ext cx="11473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857D49-53B5-0925-D270-F58A02A557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77E45D-EA94-2A05-1E5F-FB39AFC9399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ED61F9-A129-0FDE-2F50-65CB13897B7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129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797050"/>
            <a:ext cx="11471638" cy="44391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B0A72-FBC9-69D3-72A5-A1A61E01E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696324-603F-BB54-E949-1487348E0A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302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groß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6C5E33-7F21-3936-C96B-D7B71F8707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803880"/>
            <a:ext cx="11473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bearbeiten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11B9E05-1F66-40E4-8A0B-8DDA6922BA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280160"/>
            <a:ext cx="11471638" cy="495604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86E67E-6149-2180-D86F-DCFF7F815FC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9539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2556001"/>
            <a:ext cx="5567834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C18DFBE-D824-4B92-7420-A11062A353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6C5E33-7F21-3936-C96B-D7B71F8707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64000"/>
            <a:ext cx="5569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5771E45-57C3-2620-B432-B601CECEE5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000" y="2556001"/>
            <a:ext cx="5569200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BABC1A0F-91CF-DFD6-1F8A-E6C2A5DF22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000" y="1764000"/>
            <a:ext cx="5569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661DFCB-8103-CC1D-E336-E8B3816EF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63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8" y="1057568"/>
            <a:ext cx="4644000" cy="529343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bearbeiten (zweizeilig)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2556001"/>
            <a:ext cx="4644000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6FEB295-B9E9-46BA-EE53-47FF12B408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09200" y="332209"/>
            <a:ext cx="6624000" cy="5904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45CD1F-EA7D-98A3-6B43-67BDEAACC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42CFC6-A2F3-0CEB-58F0-7304B6A302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62378C-8DD8-C152-F6CC-ED00593142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135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1711F5-F1B0-35F1-0DA8-434EB3E57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823C215-FBCC-4133-9718-CDB5059618F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17321A5-3E52-01A4-A7FF-6083C229B5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679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Inhalt, ohn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076325"/>
            <a:ext cx="11471638" cy="51598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B48314-5880-B59F-70F1-0E27E9BF3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B0A72-FBC9-69D3-72A5-A1A61E01E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696324-603F-BB54-E949-1487348E0A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01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683CB-3DF0-4041-8F78-99A6EE7D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66854D-507B-41AF-8E15-955AC0BFB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EB5A56-CC79-4934-BF5E-4DCEA1942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801425-16FF-461A-9670-5FBCC853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02F44-D3FF-4F39-BEBC-28F35760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892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dunkelblau (ohne Untertit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ABEB4-2C14-6FDA-C403-054743E55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866869"/>
            <a:ext cx="10515600" cy="1500187"/>
          </a:xfrm>
        </p:spPr>
        <p:txBody>
          <a:bodyPr anchor="ctr"/>
          <a:lstStyle>
            <a:lvl1pPr algn="ctr">
              <a:lnSpc>
                <a:spcPts val="55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des Kapitels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1BC914-CDBC-77D0-6C50-7F61587F81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535B0C-77A0-A23C-9818-775BB07257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Fußzeile für alle Folien ändern über Reiter "Einfügen" &gt; "Kopf- und Fußzeile" &gt; "Für alle übernehmen" (dabei „Auf Titelfolie nicht anzeigen“ anhaken)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A2E3220-4ED8-2AE5-69C0-549564114E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2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D749-4B65-462D-BE1B-CB18A5752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73F3E0-228D-4B96-B58D-BE1370CE1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B34B1E-B884-45FF-B1EB-19C2CF533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7A5439-122F-40C4-A13E-76F19FA5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6E6209-FA95-480F-A86C-CF6515A3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02746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E9B92F-9646-4D9A-96B1-A6F57C3AC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18F973-F106-4FB9-98E2-567878D10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4AF0DB-BC40-451C-ABF8-98E8BC924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828817-DC9F-4B42-96D4-1A52DB20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6ADF13-1CDF-4CFD-8F94-6A4FAFF9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3C4995-42CF-4EFF-B502-7580B3B1E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38846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CD2718-3B94-4879-8FAC-0374FE5B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2289D3-9FA0-4DF0-A66D-DAD499602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A0A9C8-D464-4E46-A110-251053731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37B506-A27B-4D55-8766-7597D37F5D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AF5F5D-D79B-422D-A2A4-63D2AC496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413B4D-BC9F-4E55-ADF1-C0A67D87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FA96FD6-506F-4300-A029-253B01734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EA41F6A-AD33-4D7F-9AB7-6FB66BCC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9461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8B812-0D3C-4DA5-92A3-610C8534A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5F9C00-CF91-475D-AB26-A3730037A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F8E05DA-CE09-44BF-87E6-28E52067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207FB0-8223-4E66-9D94-95D3DB82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961EE6-E7E1-48D9-A85E-339F3E6FDA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1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09D5A7-AC4E-4242-BC52-93CC67E1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E5A161-3F79-40CD-B2A4-6684FBC3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B92EB9-3DD6-49F3-AC39-AC75BB326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16956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3C2D6-7489-4FE5-B997-8DEE790B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624366-0026-46D7-BAF9-AD1D4CC07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C90D01-7E05-4C5E-850B-0351E7CD2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00822C-9BE4-4201-A664-556D096B9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00F7E-2016-4F8F-B6D5-E6BAC19D4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5DA83C-721A-41A1-9D17-4816823B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9950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591A8-7299-4E54-BBC7-9312EB7F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F45B4C-155A-461E-828C-056CCC9FD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7CCBAF-3627-48C6-8452-43DEC966E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5CC9E5-B621-4ADB-B703-4FDF3BAA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A2D2BB-2BA7-42A0-A2E8-92408D4C5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5BD427-262D-417A-8EED-5ECE96C2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3673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EF81103-9AF4-4E54-A80E-233D0E74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F8EEED-7927-4058-A0A0-7BA3D1ED0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65B595-A0DF-4399-A635-6CE8DFCC7C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9FD1FF-7CF2-47E5-AE93-D31D0FECA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74D1EE-147E-453B-BDB2-D6B8429CC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26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70" r:id="rId12"/>
    <p:sldLayoutId id="2147483650" r:id="rId13"/>
    <p:sldLayoutId id="2147483659" r:id="rId14"/>
    <p:sldLayoutId id="2147483658" r:id="rId15"/>
    <p:sldLayoutId id="2147483660" r:id="rId16"/>
    <p:sldLayoutId id="2147483662" r:id="rId17"/>
    <p:sldLayoutId id="2147483672" r:id="rId18"/>
    <p:sldLayoutId id="2147483673" r:id="rId19"/>
    <p:sldLayoutId id="2147483666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26" userDrawn="1">
          <p15:clr>
            <a:srgbClr val="F26B43"/>
          </p15:clr>
        </p15:guide>
        <p15:guide id="4" orient="horz" pos="4105" userDrawn="1">
          <p15:clr>
            <a:srgbClr val="F26B43"/>
          </p15:clr>
        </p15:guide>
        <p15:guide id="5" pos="7453" userDrawn="1">
          <p15:clr>
            <a:srgbClr val="F26B43"/>
          </p15:clr>
        </p15:guide>
        <p15:guide id="6" pos="225" userDrawn="1">
          <p15:clr>
            <a:srgbClr val="F26B43"/>
          </p15:clr>
        </p15:guide>
        <p15:guide id="7" orient="horz" pos="4017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6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reativecommons.org/licenses/by-sa/4.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38AEC-D4CD-4FBE-9E29-20A09D17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109938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BAC075-6D24-40FD-82C0-B32CFA068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947354"/>
            <a:ext cx="11471638" cy="4545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 Folie wird im Bildungsbereich eingesetzt und ist lizenziert mit</a:t>
            </a:r>
          </a:p>
          <a:p>
            <a:pPr marL="0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Lizenztext: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https://creativecommons.org/licenses/by-sa/4.0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Urheberin: </a:t>
            </a:r>
          </a:p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TH Nürnberg </a:t>
            </a:r>
          </a:p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</a:p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TH Nürnberg, Barbara Meissner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0704AC-48AE-40C9-8719-3E0E03E3C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93845"/>
            <a:ext cx="2881588" cy="5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1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B3BD2-4BB4-41B9-9509-5A60AF52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Generative KI als Mensch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D491CE-E066-4780-B56E-029B904F3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7665"/>
            <a:ext cx="10515600" cy="3529297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antworte, ohne zu verstehen was es bedeutet.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unterscheide nicht zwischen Wahr und Falsch.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habe keine eigene Meinung.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übernehme keine Verantwortung für meine Aussagen.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folge nur Anweisungen.</a:t>
            </a:r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E731BEA2-03BA-49E3-B594-46CA409010A0}"/>
              </a:ext>
            </a:extLst>
          </p:cNvPr>
          <p:cNvSpPr/>
          <p:nvPr/>
        </p:nvSpPr>
        <p:spPr>
          <a:xfrm>
            <a:off x="8894021" y="218823"/>
            <a:ext cx="3050061" cy="2005762"/>
          </a:xfrm>
          <a:prstGeom prst="cloudCallout">
            <a:avLst>
              <a:gd name="adj1" fmla="val -107067"/>
              <a:gd name="adj2" fmla="val 8582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DE" sz="24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Gedanken-Experiment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8E39E971-45FE-419E-AF9C-A2F03A845070}"/>
              </a:ext>
            </a:extLst>
          </p:cNvPr>
          <p:cNvSpPr txBox="1">
            <a:spLocks/>
          </p:cNvSpPr>
          <p:nvPr/>
        </p:nvSpPr>
        <p:spPr>
          <a:xfrm>
            <a:off x="0" y="6111644"/>
            <a:ext cx="12133537" cy="815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04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8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6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04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Nach: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Kulkarni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M.,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Vaara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E., van den Broek, E.,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Pachidi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S., Glaser, V. L.,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Gehman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J.,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Petriglieri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G., Lindebaum, D., Cameron, L. D., Rahman, H. A., Islam, G., &amp; Greenwood, M. (2024). The Future of Research in an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Artificial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-Driven World. Journal of Management Inquiry, 33(3), 207-229. S. 210.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</a:rPr>
              <a:t>Primärquelle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Chomsky, N.; Roberts, I. &amp;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Watumull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J. (2023). The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promise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of ChatGPT. The New York Times 8.</a:t>
            </a:r>
          </a:p>
        </p:txBody>
      </p:sp>
    </p:spTree>
    <p:extLst>
      <p:ext uri="{BB962C8B-B14F-4D97-AF65-F5344CB8AC3E}">
        <p14:creationId xmlns:p14="http://schemas.microsoft.com/office/powerpoint/2010/main" val="130268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211</Words>
  <Application>Microsoft Office PowerPoint</Application>
  <PresentationFormat>Breitbild</PresentationFormat>
  <Paragraphs>20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Disclaimer</vt:lpstr>
      <vt:lpstr>Generative KI als Mensch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Anleitung</dc:title>
  <dc:creator>Meissner, Barbara</dc:creator>
  <cp:lastModifiedBy>Meissner, Barbara</cp:lastModifiedBy>
  <cp:revision>160</cp:revision>
  <cp:lastPrinted>2024-06-26T06:20:57Z</cp:lastPrinted>
  <dcterms:created xsi:type="dcterms:W3CDTF">2023-06-19T10:35:30Z</dcterms:created>
  <dcterms:modified xsi:type="dcterms:W3CDTF">2025-04-25T09:28:45Z</dcterms:modified>
</cp:coreProperties>
</file>